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1" r:id="rId38"/>
  </p:sldIdLst>
  <p:sldSz cx="9144000" cy="6858000" type="screen4x3"/>
  <p:notesSz cx="69850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12" y="-1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3C04-B0A0-4A22-9E1C-3976B54E3F22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2405-7D7B-44BB-8922-E184FC242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3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93C04-B0A0-4A22-9E1C-3976B54E3F22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D2405-7D7B-44BB-8922-E184FC242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43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Verification of Linear Real-Time Logic Specifications</a:t>
            </a:r>
            <a:endParaRPr 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 descr="http://www.nsf.gov/images/logos/nsf1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76825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317930"/>
              </p:ext>
            </p:extLst>
          </p:nvPr>
        </p:nvGraphicFramePr>
        <p:xfrm>
          <a:off x="228600" y="76200"/>
          <a:ext cx="1066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hoto Editor Photo" r:id="rId5" imgW="2057143" imgH="2057143" progId="MSPhotoEd.3">
                  <p:embed/>
                </p:oleObj>
              </mc:Choice>
              <mc:Fallback>
                <p:oleObj name="Photo Editor Photo" r:id="rId5" imgW="2057143" imgH="2057143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76200"/>
                        <a:ext cx="10668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7796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The specification of a phased </a:t>
            </a:r>
            <a:br>
              <a:rPr lang="en-US" smtClean="0"/>
            </a:br>
            <a:r>
              <a:rPr lang="en-US" smtClean="0"/>
              <a:t>array radar system with four antennas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26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Translation to RTL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6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Our larger class - LRTL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4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Linear inequalities – </a:t>
            </a:r>
            <a:br>
              <a:rPr lang="en-US" smtClean="0"/>
            </a:br>
            <a:r>
              <a:rPr lang="en-US" smtClean="0"/>
              <a:t>		an open problem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4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Can we still re-use</a:t>
            </a:r>
            <a:br>
              <a:rPr lang="en-US" sz="4000" smtClean="0"/>
            </a:br>
            <a:r>
              <a:rPr lang="en-US" sz="4000" smtClean="0"/>
              <a:t>		 the constraint graph?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5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LRTL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82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LRTL normal form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6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The first 3 steps to </a:t>
            </a:r>
            <a:br>
              <a:rPr lang="en-US" smtClean="0"/>
            </a:br>
            <a:r>
              <a:rPr lang="en-US" smtClean="0"/>
              <a:t>			prove SP </a:t>
            </a:r>
            <a:r>
              <a:rPr lang="en-US" smtClean="0">
                <a:sym typeface="Wingdings" pitchFamily="2" charset="2"/>
              </a:rPr>
              <a:t> SA</a:t>
            </a:r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4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0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Step 4: </a:t>
            </a:r>
            <a:br>
              <a:rPr lang="en-US" smtClean="0"/>
            </a:br>
            <a:r>
              <a:rPr lang="en-US" smtClean="0"/>
              <a:t>    Positive propositional clauses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9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6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Step 5: Obtaining the negative 						propositional clauses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7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Definition: Negative </a:t>
            </a:r>
            <a:br>
              <a:rPr lang="en-US" smtClean="0"/>
            </a:br>
            <a:r>
              <a:rPr lang="en-US" smtClean="0"/>
              <a:t>			linear dependencies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Theorem: Negative </a:t>
            </a:r>
            <a:br>
              <a:rPr lang="en-US" smtClean="0"/>
            </a:br>
            <a:r>
              <a:rPr lang="en-US" smtClean="0"/>
              <a:t>			Linear Dependency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78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Correctness Theorem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0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0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Negative propositional clauses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2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Step 6: </a:t>
            </a:r>
            <a:br>
              <a:rPr lang="en-US" smtClean="0"/>
            </a:br>
            <a:r>
              <a:rPr lang="en-US" smtClean="0"/>
              <a:t>   The final step of our method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0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Complexity considerations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59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Comparison with similar works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1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Differences between </a:t>
            </a:r>
            <a:br>
              <a:rPr lang="en-US" smtClean="0"/>
            </a:br>
            <a:r>
              <a:rPr lang="en-US" smtClean="0"/>
              <a:t>			the three tools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8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Verifying timing properties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0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Differences between </a:t>
            </a:r>
            <a:br>
              <a:rPr lang="en-US" smtClean="0"/>
            </a:br>
            <a:r>
              <a:rPr lang="en-US" smtClean="0"/>
              <a:t>		the three tools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4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Experimental Results – </a:t>
            </a:r>
            <a:br>
              <a:rPr lang="en-US" smtClean="0"/>
            </a:br>
            <a:r>
              <a:rPr lang="en-US" smtClean="0"/>
              <a:t>			Table 1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7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Related and future work 1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33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Related and future work 2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Related and future work 3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61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Future work 4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5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</a:bodyPr>
          <a:lstStyle/>
          <a:p>
            <a:r>
              <a:rPr lang="en-US" sz="3200" dirty="0"/>
              <a:t>S. Andrei and A. M. K. Cheng, </a:t>
            </a:r>
            <a:r>
              <a:rPr lang="en-US" sz="3200" dirty="0" smtClean="0"/>
              <a:t>“Verifying </a:t>
            </a:r>
            <a:r>
              <a:rPr lang="en-US" sz="3200" dirty="0"/>
              <a:t>Linear Real-Time Logic Specifications</a:t>
            </a:r>
            <a:r>
              <a:rPr lang="en-US" sz="3200" dirty="0" smtClean="0"/>
              <a:t>,” </a:t>
            </a:r>
            <a:r>
              <a:rPr lang="en-US" sz="3200" dirty="0"/>
              <a:t>IEEE-CS Real-Time Systems Symposium, Tucson, Arizona</a:t>
            </a:r>
            <a:r>
              <a:rPr lang="en-US" sz="3200" dirty="0" smtClean="0"/>
              <a:t>,</a:t>
            </a:r>
            <a:br>
              <a:rPr lang="en-US" sz="3200" dirty="0" smtClean="0"/>
            </a:br>
            <a:r>
              <a:rPr lang="en-US" sz="3200" dirty="0" smtClean="0"/>
              <a:t> December </a:t>
            </a:r>
            <a:r>
              <a:rPr lang="en-US" sz="3200" dirty="0"/>
              <a:t>2007.</a:t>
            </a:r>
          </a:p>
        </p:txBody>
      </p:sp>
    </p:spTree>
    <p:extLst>
      <p:ext uri="{BB962C8B-B14F-4D97-AF65-F5344CB8AC3E}">
        <p14:creationId xmlns:p14="http://schemas.microsoft.com/office/powerpoint/2010/main" val="95139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Thank you for your attention!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		Questions?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65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Real-Time Logic (RTL)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51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Real-Time Logic (cont)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45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Decidable Fragments of RTL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1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previous classes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3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2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Limitations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6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149</Words>
  <Application>Microsoft Office PowerPoint</Application>
  <PresentationFormat>On-screen Show (4:3)</PresentationFormat>
  <Paragraphs>37</Paragraphs>
  <Slides>37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 Theme</vt:lpstr>
      <vt:lpstr>Photo Editor Photo</vt:lpstr>
      <vt:lpstr>Verification of Linear Real-Time Logic Specifications</vt:lpstr>
      <vt:lpstr>Introduction</vt:lpstr>
      <vt:lpstr>Verifying timing properties</vt:lpstr>
      <vt:lpstr>Real-Time Logic (RTL)</vt:lpstr>
      <vt:lpstr>Real-Time Logic (cont)</vt:lpstr>
      <vt:lpstr>Decidable Fragments of RTL</vt:lpstr>
      <vt:lpstr>The previous classes</vt:lpstr>
      <vt:lpstr>Examples</vt:lpstr>
      <vt:lpstr>Limitations</vt:lpstr>
      <vt:lpstr>The specification of a phased  array radar system with four antennas</vt:lpstr>
      <vt:lpstr>Translation to RTL</vt:lpstr>
      <vt:lpstr>Our larger class - LRTL</vt:lpstr>
      <vt:lpstr>Linear inequalities –    an open problem</vt:lpstr>
      <vt:lpstr>Can we still re-use    the constraint graph?</vt:lpstr>
      <vt:lpstr>LRTL</vt:lpstr>
      <vt:lpstr>The LRTL normal form</vt:lpstr>
      <vt:lpstr>The first 3 steps to     prove SP  SA</vt:lpstr>
      <vt:lpstr>Example</vt:lpstr>
      <vt:lpstr>Step 4:      Positive propositional clauses</vt:lpstr>
      <vt:lpstr>Step 5: Obtaining the negative       propositional clauses</vt:lpstr>
      <vt:lpstr>Definition: Negative     linear dependencies</vt:lpstr>
      <vt:lpstr>Theorem: Negative     Linear Dependency</vt:lpstr>
      <vt:lpstr>Correctness Theorem</vt:lpstr>
      <vt:lpstr>Example</vt:lpstr>
      <vt:lpstr>Negative propositional clauses</vt:lpstr>
      <vt:lpstr>Step 6:     The final step of our method</vt:lpstr>
      <vt:lpstr>Complexity considerations</vt:lpstr>
      <vt:lpstr>Comparison with similar works</vt:lpstr>
      <vt:lpstr>Differences between     the three tools</vt:lpstr>
      <vt:lpstr>Differences between    the three tools</vt:lpstr>
      <vt:lpstr>Experimental Results –     Table 1</vt:lpstr>
      <vt:lpstr>Related and future work 1</vt:lpstr>
      <vt:lpstr>Related and future work 2</vt:lpstr>
      <vt:lpstr>Related and future work 3</vt:lpstr>
      <vt:lpstr>Future work 4</vt:lpstr>
      <vt:lpstr>S. Andrei and A. M. K. Cheng, “Verifying Linear Real-Time Logic Specifications,” IEEE-CS Real-Time Systems Symposium, Tucson, Arizona,  December 2007.</vt:lpstr>
      <vt:lpstr>Thank you for your attention!     Questions?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Verification of Linear Real-Time Logic Specifications</dc:title>
  <dc:creator>student</dc:creator>
  <cp:lastModifiedBy>realtime8</cp:lastModifiedBy>
  <cp:revision>4</cp:revision>
  <dcterms:created xsi:type="dcterms:W3CDTF">2013-04-03T19:14:47Z</dcterms:created>
  <dcterms:modified xsi:type="dcterms:W3CDTF">2014-02-17T21:19:16Z</dcterms:modified>
</cp:coreProperties>
</file>